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72" r:id="rId2"/>
    <p:sldId id="256" r:id="rId3"/>
    <p:sldId id="263" r:id="rId4"/>
    <p:sldId id="271" r:id="rId5"/>
    <p:sldId id="264" r:id="rId6"/>
    <p:sldId id="269" r:id="rId7"/>
    <p:sldId id="260" r:id="rId8"/>
    <p:sldId id="261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824" autoAdjust="0"/>
  </p:normalViewPr>
  <p:slideViewPr>
    <p:cSldViewPr>
      <p:cViewPr>
        <p:scale>
          <a:sx n="80" d="100"/>
          <a:sy n="80" d="100"/>
        </p:scale>
        <p:origin x="-2464" y="-4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41C06-2DC2-47D5-B93E-4CEA12228047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F8C41-A4C4-42A0-8A2C-EA28E46769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159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8C41-A4C4-42A0-8A2C-EA28E467690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Teacher: Utilize</a:t>
            </a:r>
            <a:r>
              <a:rPr lang="en-US" baseline="0" dirty="0" smtClean="0"/>
              <a:t> the scenarios on this slide and the next to foster a discussion among students on the various self-advocacy approaches that could be useful. Do any students suggest doing a Sensory Checklist before the basketball game by going to the stadium and checking out the conditions beforehand?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8C41-A4C4-42A0-8A2C-EA28E467690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8C41-A4C4-42A0-8A2C-EA28E467690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Teacher: Use this slide as a rubric to foster</a:t>
            </a:r>
            <a:r>
              <a:rPr lang="en-US" baseline="0" dirty="0" smtClean="0"/>
              <a:t> a discussion about personal self-advocacy approaches.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8C41-A4C4-42A0-8A2C-EA28E467690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8C41-A4C4-42A0-8A2C-EA28E467690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F8C41-A4C4-42A0-8A2C-EA28E467690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5127EC-91E5-4BBA-87C1-9BCF0AFCF965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B39E5E-E8DC-4089-AE4B-2FBCF2A72C8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00" y="914400"/>
            <a:ext cx="7569200" cy="5029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14400" y="5943600"/>
            <a:ext cx="51816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/>
              <a:t>Zosia</a:t>
            </a:r>
            <a:r>
              <a:rPr lang="en-US" sz="1600" dirty="0" smtClean="0"/>
              <a:t> </a:t>
            </a:r>
            <a:r>
              <a:rPr lang="en-US" sz="1600" dirty="0" err="1" smtClean="0"/>
              <a:t>Zaks</a:t>
            </a:r>
            <a:r>
              <a:rPr lang="en-US" sz="1600" dirty="0" smtClean="0"/>
              <a:t>, </a:t>
            </a:r>
            <a:r>
              <a:rPr lang="en-US" sz="1600" dirty="0" err="1" smtClean="0"/>
              <a:t>M.Ed</a:t>
            </a:r>
            <a:r>
              <a:rPr lang="en-US" sz="1600" dirty="0" smtClean="0"/>
              <a:t>, CRC</a:t>
            </a:r>
            <a:endParaRPr lang="en-US" sz="1600" dirty="0"/>
          </a:p>
          <a:p>
            <a:r>
              <a:rPr lang="en-US" sz="1600" dirty="0" smtClean="0"/>
              <a:t>© NYU ASD Nest Support Project, “Keeping it Real” 2013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31489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Keeping </a:t>
            </a:r>
            <a:r>
              <a:rPr lang="en-US" dirty="0" smtClean="0"/>
              <a:t>It Real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Self-Advocacy: </a:t>
            </a:r>
            <a:r>
              <a:rPr lang="en-US" smtClean="0">
                <a:latin typeface="+mj-lt"/>
              </a:rPr>
              <a:t>Lesson Six</a:t>
            </a: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Developing Your Self-Advocacy Style 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Practicing Self-Advocacy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Self-advocacy takes practice. 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Self-advocacy is a skill for life.</a:t>
            </a:r>
          </a:p>
          <a:p>
            <a:endParaRPr lang="en-US" sz="1200" dirty="0" smtClean="0">
              <a:latin typeface="+mj-lt"/>
            </a:endParaRPr>
          </a:p>
          <a:p>
            <a:endParaRPr lang="en-US" sz="1200" dirty="0" smtClean="0">
              <a:latin typeface="+mj-lt"/>
            </a:endParaRPr>
          </a:p>
          <a:p>
            <a:pPr>
              <a:buNone/>
            </a:pPr>
            <a:endParaRPr lang="en-US" b="1" dirty="0"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Self-Advocacy Tools: Review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Sensory Checklist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Regulation Scale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Communication Card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Conversation Plan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Self-Advocacy Scenario 1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Rob invites Yoshimi and a bunch of other students to the basketball game on Saturday. Yoshimi is excited to go.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Once at the basketball game, Yoshimi is overwhelmed by the amount of noise. Also, the smell of the hotdogs is making her sick.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What tools could Yoshimi use to advocate for herself in this uncomfortable situation?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Self-Advocacy Scenario 2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+mj-lt"/>
              </a:rPr>
              <a:t>Jamal </a:t>
            </a:r>
            <a:r>
              <a:rPr lang="en-US" dirty="0" smtClean="0">
                <a:latin typeface="+mj-lt"/>
              </a:rPr>
              <a:t>got all dressed up as a snail for Halloween. He was excited to go to the Halloween Party. But he was worried, too.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Jamal has a hard time chatting when he is at a crowded party. He even loses his voice sometimes when people ask him lots of questions.</a:t>
            </a:r>
            <a:endParaRPr lang="en-US" dirty="0" smtClean="0"/>
          </a:p>
          <a:p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Can you think of a self-advocacy tool that Jamal could use at the party?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/>
              <a:t>Exploration: Developing Your Own </a:t>
            </a:r>
            <a:br>
              <a:rPr lang="en-US" sz="3600" b="1" dirty="0" smtClean="0"/>
            </a:br>
            <a:r>
              <a:rPr lang="en-US" sz="3600" b="1" dirty="0" smtClean="0"/>
              <a:t>Self-Advocacy Style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810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j-lt"/>
              </a:rPr>
              <a:t>Think about the two previous self-advocacy scenarios.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Here are some questions to explore: 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What ideas did students come up with for Yoshimi and Jamal? 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Would these ideas work for you? 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What strategies and tools do you like the best?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Do other students like the same ones as you?</a:t>
            </a:r>
          </a:p>
          <a:p>
            <a:endParaRPr lang="en-US" sz="1200" dirty="0">
              <a:latin typeface="+mj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Lesson Six: Key Concepts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03860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There isn’t one correct way to do self-advocacy.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Each person develops his or her own self-advocacy style.</a:t>
            </a:r>
          </a:p>
          <a:p>
            <a:endParaRPr lang="en-US" sz="1200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By practicing self-advocacy, you can see which self-advocacy methods, tools, and strategies work for you.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Enrichment Activities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267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+mj-lt"/>
              </a:rPr>
              <a:t>Please refer to the Lesson 6 Block 3: Enrichment Activities Sheet for activity ideas and details.</a:t>
            </a:r>
            <a:endParaRPr lang="en-US" sz="2400" dirty="0">
              <a:latin typeface="+mj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809</TotalTime>
  <Words>423</Words>
  <Application>Microsoft Macintosh PowerPoint</Application>
  <PresentationFormat>On-screen Show (4:3)</PresentationFormat>
  <Paragraphs>54</Paragraphs>
  <Slides>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PowerPoint Presentation</vt:lpstr>
      <vt:lpstr>Keeping It Real</vt:lpstr>
      <vt:lpstr>Practicing Self-Advocacy</vt:lpstr>
      <vt:lpstr>Self-Advocacy Tools: Review</vt:lpstr>
      <vt:lpstr>Self-Advocacy Scenario 1</vt:lpstr>
      <vt:lpstr>Self-Advocacy Scenario 2</vt:lpstr>
      <vt:lpstr>Exploration: Developing Your Own  Self-Advocacy Style</vt:lpstr>
      <vt:lpstr>Lesson Six: Key Concepts</vt:lpstr>
      <vt:lpstr>Enrichment Activities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 Nest Keeping It Real</dc:title>
  <dc:creator>Owner</dc:creator>
  <cp:lastModifiedBy>Aaron Lanou</cp:lastModifiedBy>
  <cp:revision>21</cp:revision>
  <dcterms:created xsi:type="dcterms:W3CDTF">2012-10-24T01:29:15Z</dcterms:created>
  <dcterms:modified xsi:type="dcterms:W3CDTF">2013-09-04T20:18:42Z</dcterms:modified>
</cp:coreProperties>
</file>